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348" r:id="rId2"/>
    <p:sldId id="375" r:id="rId3"/>
    <p:sldId id="393" r:id="rId4"/>
    <p:sldId id="394" r:id="rId5"/>
    <p:sldId id="376" r:id="rId6"/>
    <p:sldId id="377" r:id="rId7"/>
    <p:sldId id="407" r:id="rId8"/>
    <p:sldId id="408" r:id="rId9"/>
    <p:sldId id="409" r:id="rId10"/>
    <p:sldId id="410" r:id="rId11"/>
    <p:sldId id="379" r:id="rId12"/>
    <p:sldId id="396" r:id="rId13"/>
    <p:sldId id="397" r:id="rId14"/>
    <p:sldId id="411" r:id="rId15"/>
    <p:sldId id="34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6096A-D94B-4875-9E65-2E45B14C0F99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18144-A232-427C-86D2-8D3377E16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6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92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69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3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53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12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92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97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0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47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95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1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E058-3503-47B3-86FC-846BF51F297C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EA84A-49F7-4300-A03E-9639065B17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62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5FA8-4107-4380-8C7D-8E49D3D78CB7}"/>
              </a:ext>
            </a:extLst>
          </p:cNvPr>
          <p:cNvSpPr txBox="1">
            <a:spLocks/>
          </p:cNvSpPr>
          <p:nvPr/>
        </p:nvSpPr>
        <p:spPr>
          <a:xfrm>
            <a:off x="2608329" y="1648068"/>
            <a:ext cx="6975342" cy="53752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pt-BR" sz="40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Arquitetura de redes com IoT</a:t>
            </a:r>
            <a:endParaRPr lang="pt-BR" sz="40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  <a:defRPr/>
            </a:pPr>
            <a:endParaRPr lang="pt-BR" sz="40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pt-BR" sz="4000" b="1" spc="-75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Projeto Blink.js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AAD478-F6DC-E84D-33B7-AEE5E58EE000}"/>
              </a:ext>
            </a:extLst>
          </p:cNvPr>
          <p:cNvSpPr txBox="1"/>
          <p:nvPr/>
        </p:nvSpPr>
        <p:spPr>
          <a:xfrm>
            <a:off x="4229325" y="6353618"/>
            <a:ext cx="777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Wagner Cesar Vieira - </a:t>
            </a:r>
            <a:r>
              <a:rPr lang="pt-BR" sz="2400" spc="2" dirty="0">
                <a:solidFill>
                  <a:schemeClr val="bg1"/>
                </a:solidFill>
                <a:latin typeface="Montserrat SemiBold"/>
              </a:rPr>
              <a:t>wagner.vieira@sp.senai.br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0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15AA4A1-6808-B88A-EF5F-A84BB302E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6" y="1847693"/>
            <a:ext cx="7816169" cy="31264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502DB9-43C2-4E85-95AC-9B4440E4CEE2}"/>
              </a:ext>
            </a:extLst>
          </p:cNvPr>
          <p:cNvSpPr txBox="1">
            <a:spLocks/>
          </p:cNvSpPr>
          <p:nvPr/>
        </p:nvSpPr>
        <p:spPr>
          <a:xfrm>
            <a:off x="662714" y="319594"/>
            <a:ext cx="8716813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Instalação dos pacotes necessários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017DB4-7CC9-4D13-9F35-4DE55334C353}"/>
              </a:ext>
            </a:extLst>
          </p:cNvPr>
          <p:cNvSpPr/>
          <p:nvPr/>
        </p:nvSpPr>
        <p:spPr>
          <a:xfrm>
            <a:off x="692629" y="1012954"/>
            <a:ext cx="10670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Usando um </a:t>
            </a:r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terminal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no </a:t>
            </a:r>
            <a:r>
              <a:rPr lang="pt-BR" sz="2200" b="1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VSCode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execute cada instrução para a instalação dos pacotes necessários:</a:t>
            </a: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Aqui, estamos instalando o pacote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nodemon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que cuida da automação da execução do código Javascript.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6D0748-ECA1-50C3-4585-CCE112FF6522}"/>
              </a:ext>
            </a:extLst>
          </p:cNvPr>
          <p:cNvSpPr/>
          <p:nvPr/>
        </p:nvSpPr>
        <p:spPr>
          <a:xfrm>
            <a:off x="3275020" y="1847693"/>
            <a:ext cx="4719053" cy="41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0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012673-595B-4572-BC39-0D8454F21C55}"/>
              </a:ext>
            </a:extLst>
          </p:cNvPr>
          <p:cNvSpPr txBox="1">
            <a:spLocks/>
          </p:cNvSpPr>
          <p:nvPr/>
        </p:nvSpPr>
        <p:spPr>
          <a:xfrm>
            <a:off x="789106" y="281574"/>
            <a:ext cx="3699767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Arquivo main.css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F48785F-2F05-CE6B-773E-F1F9D8C5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06" y="986430"/>
            <a:ext cx="6230219" cy="39153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E37D00-9AE9-AA41-3DCF-50060B01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34" y="986430"/>
            <a:ext cx="437258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1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A93A-AED1-C96C-2BAD-B811F5C1B0C9}"/>
              </a:ext>
            </a:extLst>
          </p:cNvPr>
          <p:cNvSpPr txBox="1">
            <a:spLocks/>
          </p:cNvSpPr>
          <p:nvPr/>
        </p:nvSpPr>
        <p:spPr>
          <a:xfrm>
            <a:off x="789106" y="281574"/>
            <a:ext cx="3699767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Arquivo script.js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2868B-0045-9AAE-66EC-B9325DA1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88" y="1102985"/>
            <a:ext cx="10176413" cy="37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7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5AC3B-B81C-B966-D8F8-CE6168C60F9B}"/>
              </a:ext>
            </a:extLst>
          </p:cNvPr>
          <p:cNvSpPr txBox="1">
            <a:spLocks/>
          </p:cNvSpPr>
          <p:nvPr/>
        </p:nvSpPr>
        <p:spPr>
          <a:xfrm>
            <a:off x="789106" y="281574"/>
            <a:ext cx="3699767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Arquivo index.js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7C5C4F-76A6-2910-52DD-2A7D3F60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0" y="842601"/>
            <a:ext cx="8776275" cy="53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5AC3B-B81C-B966-D8F8-CE6168C60F9B}"/>
              </a:ext>
            </a:extLst>
          </p:cNvPr>
          <p:cNvSpPr txBox="1">
            <a:spLocks/>
          </p:cNvSpPr>
          <p:nvPr/>
        </p:nvSpPr>
        <p:spPr>
          <a:xfrm>
            <a:off x="789106" y="281574"/>
            <a:ext cx="3699767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Arquivo index.js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F991E6-DF7B-21AE-4B89-B7BFDAC2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06" y="985953"/>
            <a:ext cx="10227781" cy="51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dÃºvid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02" y="1195585"/>
            <a:ext cx="6506796" cy="446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584BC1-094E-DA7F-B955-B83339147FDD}"/>
              </a:ext>
            </a:extLst>
          </p:cNvPr>
          <p:cNvSpPr txBox="1"/>
          <p:nvPr/>
        </p:nvSpPr>
        <p:spPr>
          <a:xfrm>
            <a:off x="4229325" y="6353618"/>
            <a:ext cx="777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Wagner Cesar Vieira - </a:t>
            </a:r>
            <a:r>
              <a:rPr lang="pt-BR" sz="2400" spc="2" dirty="0">
                <a:solidFill>
                  <a:schemeClr val="bg1"/>
                </a:solidFill>
                <a:latin typeface="Montserrat SemiBold"/>
              </a:rPr>
              <a:t>wagner.vieira@sp.senai.br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27F7D91-F76E-468B-AB68-F2C9968E6878}"/>
              </a:ext>
            </a:extLst>
          </p:cNvPr>
          <p:cNvSpPr/>
          <p:nvPr/>
        </p:nvSpPr>
        <p:spPr>
          <a:xfrm>
            <a:off x="677667" y="1088159"/>
            <a:ext cx="513316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O objetivo deste projeto é a integração de um protótipo com Arduino e a linguagem de programação Javascript, criando um ambiente de rede como um servidor Web e, realizar o acionamento de acendimento de um led ou lâmpada.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ECAAB2-7F1F-41A2-AD18-4C84A65150B8}"/>
              </a:ext>
            </a:extLst>
          </p:cNvPr>
          <p:cNvSpPr txBox="1">
            <a:spLocks/>
          </p:cNvSpPr>
          <p:nvPr/>
        </p:nvSpPr>
        <p:spPr>
          <a:xfrm>
            <a:off x="677667" y="302158"/>
            <a:ext cx="4815715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Introdução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7" name="Imagem 6" descr="Uma imagem contendo circuito, telefone&#10;&#10;Descrição gerada automaticamente">
            <a:extLst>
              <a:ext uri="{FF2B5EF4-FFF2-40B4-BE49-F238E27FC236}">
                <a16:creationId xmlns:a16="http://schemas.microsoft.com/office/drawing/2014/main" id="{906CC64C-4C5F-01A5-F5AB-E70F70CD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0" y="1088159"/>
            <a:ext cx="5133164" cy="51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F2C6F-CCE1-4F41-97AF-B007BB81AAF3}"/>
              </a:ext>
            </a:extLst>
          </p:cNvPr>
          <p:cNvSpPr/>
          <p:nvPr/>
        </p:nvSpPr>
        <p:spPr>
          <a:xfrm>
            <a:off x="697234" y="992773"/>
            <a:ext cx="1053880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Softwares necessários: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node.js – ambiente de execução para o Javascript (server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side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npm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ou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yarn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– gerenciador de pacotes do Node.js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johnny-five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– plataforma de robótica e IoT com Javascript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serialport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– biblioteca para as portas seriais do Arduino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Hardwares necessários: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Placa Arduino (UNO, MEGA,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1 LED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1 resistor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Jumpers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07561-760A-4505-9B32-C1BA0BEC1535}"/>
              </a:ext>
            </a:extLst>
          </p:cNvPr>
          <p:cNvSpPr txBox="1">
            <a:spLocks/>
          </p:cNvSpPr>
          <p:nvPr/>
        </p:nvSpPr>
        <p:spPr>
          <a:xfrm>
            <a:off x="719231" y="264229"/>
            <a:ext cx="4815715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Requisitos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53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AC60B3-091A-4D03-ACBA-ADF75DECE6B3}"/>
              </a:ext>
            </a:extLst>
          </p:cNvPr>
          <p:cNvSpPr txBox="1">
            <a:spLocks/>
          </p:cNvSpPr>
          <p:nvPr/>
        </p:nvSpPr>
        <p:spPr>
          <a:xfrm>
            <a:off x="636104" y="308311"/>
            <a:ext cx="6166478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Protótipo – Layout proposto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1026" name="Picture 2" descr="Exemplo de Montagem">
            <a:extLst>
              <a:ext uri="{FF2B5EF4-FFF2-40B4-BE49-F238E27FC236}">
                <a16:creationId xmlns:a16="http://schemas.microsoft.com/office/drawing/2014/main" id="{5DA68CC8-0D3E-FE7F-B1CE-78A847F5D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1090855"/>
            <a:ext cx="11472417" cy="51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5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9812343-54BD-3B01-8C93-CEE4046E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0" y="884883"/>
            <a:ext cx="10573941" cy="54798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A776BE-11EF-4AD7-B796-A2FEDFEA83A4}"/>
              </a:ext>
            </a:extLst>
          </p:cNvPr>
          <p:cNvSpPr txBox="1">
            <a:spLocks/>
          </p:cNvSpPr>
          <p:nvPr/>
        </p:nvSpPr>
        <p:spPr>
          <a:xfrm>
            <a:off x="746940" y="347358"/>
            <a:ext cx="4503934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Estrutura do projeto 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4CB29E-3FD2-07D6-DD89-5CDC26E9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2" y="5359763"/>
            <a:ext cx="1936607" cy="12267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537D92-53E1-E041-CC96-9A6EDABA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542" y="5467065"/>
            <a:ext cx="2018707" cy="1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02DB9-43C2-4E85-95AC-9B4440E4CEE2}"/>
              </a:ext>
            </a:extLst>
          </p:cNvPr>
          <p:cNvSpPr txBox="1">
            <a:spLocks/>
          </p:cNvSpPr>
          <p:nvPr/>
        </p:nvSpPr>
        <p:spPr>
          <a:xfrm>
            <a:off x="662714" y="319594"/>
            <a:ext cx="8716813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Instalação dos pacotes necessários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017DB4-7CC9-4D13-9F35-4DE55334C353}"/>
              </a:ext>
            </a:extLst>
          </p:cNvPr>
          <p:cNvSpPr/>
          <p:nvPr/>
        </p:nvSpPr>
        <p:spPr>
          <a:xfrm>
            <a:off x="662714" y="1212072"/>
            <a:ext cx="10670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Usando um </a:t>
            </a:r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terminal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no </a:t>
            </a:r>
            <a:r>
              <a:rPr lang="pt-BR" sz="2200" b="1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VSCode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execute cada instrução para a instalação dos pacotes necessários:</a:t>
            </a: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O comando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npm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init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cria um projeto Node através de um assistente e um arquivo de dependências (pacotes instalados).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18128E-5CCF-4320-5E21-A686D84E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3" y="2171111"/>
            <a:ext cx="10376594" cy="288579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06D0748-ECA1-50C3-4585-CCE112FF6522}"/>
              </a:ext>
            </a:extLst>
          </p:cNvPr>
          <p:cNvSpPr/>
          <p:nvPr/>
        </p:nvSpPr>
        <p:spPr>
          <a:xfrm>
            <a:off x="3034145" y="2171111"/>
            <a:ext cx="1233055" cy="41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6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02DB9-43C2-4E85-95AC-9B4440E4CEE2}"/>
              </a:ext>
            </a:extLst>
          </p:cNvPr>
          <p:cNvSpPr txBox="1">
            <a:spLocks/>
          </p:cNvSpPr>
          <p:nvPr/>
        </p:nvSpPr>
        <p:spPr>
          <a:xfrm>
            <a:off x="662714" y="319594"/>
            <a:ext cx="8716813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Instalação dos pacotes necessários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017DB4-7CC9-4D13-9F35-4DE55334C353}"/>
              </a:ext>
            </a:extLst>
          </p:cNvPr>
          <p:cNvSpPr/>
          <p:nvPr/>
        </p:nvSpPr>
        <p:spPr>
          <a:xfrm>
            <a:off x="662714" y="1212072"/>
            <a:ext cx="10670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Usando um </a:t>
            </a:r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terminal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no </a:t>
            </a:r>
            <a:r>
              <a:rPr lang="pt-BR" sz="2200" b="1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VSCode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execute cada instrução para a instalação dos pacotes necessários:</a:t>
            </a: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O comando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npm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install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(ou i) instala um pacote no node. No caso, o comando acima instala o pacote do servidor web do Javascript.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5FF0E7-1CFE-DDA2-AF85-F9B499CA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2142967"/>
            <a:ext cx="6856335" cy="29139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06D0748-ECA1-50C3-4585-CCE112FF6522}"/>
              </a:ext>
            </a:extLst>
          </p:cNvPr>
          <p:cNvSpPr/>
          <p:nvPr/>
        </p:nvSpPr>
        <p:spPr>
          <a:xfrm>
            <a:off x="2956367" y="2177603"/>
            <a:ext cx="3873924" cy="41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75D2B2-33E6-B6B9-B1D6-BD25FE33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2020822"/>
            <a:ext cx="9017912" cy="31557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502DB9-43C2-4E85-95AC-9B4440E4CEE2}"/>
              </a:ext>
            </a:extLst>
          </p:cNvPr>
          <p:cNvSpPr txBox="1">
            <a:spLocks/>
          </p:cNvSpPr>
          <p:nvPr/>
        </p:nvSpPr>
        <p:spPr>
          <a:xfrm>
            <a:off x="662714" y="319594"/>
            <a:ext cx="8716813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Instalação dos pacotes necessários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017DB4-7CC9-4D13-9F35-4DE55334C353}"/>
              </a:ext>
            </a:extLst>
          </p:cNvPr>
          <p:cNvSpPr/>
          <p:nvPr/>
        </p:nvSpPr>
        <p:spPr>
          <a:xfrm>
            <a:off x="662714" y="1212072"/>
            <a:ext cx="10670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Usando um </a:t>
            </a:r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terminal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no </a:t>
            </a:r>
            <a:r>
              <a:rPr lang="pt-BR" sz="2200" b="1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VSCode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execute cada instrução para a instalação dos pacotes necessários:</a:t>
            </a: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Aqui, estamos instalando o pacote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johnny-five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que cuida da integração entre o Javascript e o Arduino.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6D0748-ECA1-50C3-4585-CCE112FF6522}"/>
              </a:ext>
            </a:extLst>
          </p:cNvPr>
          <p:cNvSpPr/>
          <p:nvPr/>
        </p:nvSpPr>
        <p:spPr>
          <a:xfrm>
            <a:off x="2610003" y="2020822"/>
            <a:ext cx="3485997" cy="41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34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A3E6D2-24EC-B8AF-B56E-8113C305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2" y="2020821"/>
            <a:ext cx="10196947" cy="30945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502DB9-43C2-4E85-95AC-9B4440E4CEE2}"/>
              </a:ext>
            </a:extLst>
          </p:cNvPr>
          <p:cNvSpPr txBox="1">
            <a:spLocks/>
          </p:cNvSpPr>
          <p:nvPr/>
        </p:nvSpPr>
        <p:spPr>
          <a:xfrm>
            <a:off x="662714" y="319594"/>
            <a:ext cx="8716813" cy="537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pt-BR" sz="3200" b="1" spc="-100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Instalação dos pacotes necessários</a:t>
            </a:r>
            <a:endParaRPr lang="pt-BR" sz="3200" b="1" spc="-75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017DB4-7CC9-4D13-9F35-4DE55334C353}"/>
              </a:ext>
            </a:extLst>
          </p:cNvPr>
          <p:cNvSpPr/>
          <p:nvPr/>
        </p:nvSpPr>
        <p:spPr>
          <a:xfrm>
            <a:off x="718134" y="1152132"/>
            <a:ext cx="10670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Usando um </a:t>
            </a:r>
            <a:r>
              <a:rPr lang="pt-BR" sz="2200" b="1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terminal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no </a:t>
            </a:r>
            <a:r>
              <a:rPr lang="pt-BR" sz="2200" b="1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VSCode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execute cada instrução para a instalação dos pacotes necessários:</a:t>
            </a: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sz="2200" dirty="0"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Aqui, estamos instalando o pacote </a:t>
            </a:r>
            <a:r>
              <a:rPr lang="pt-BR" sz="2200" dirty="0" err="1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serialport</a:t>
            </a:r>
            <a:r>
              <a:rPr lang="pt-BR" sz="2200" dirty="0"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, que cuida do controle das portas seriais com o Arduino.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6D0748-ECA1-50C3-4585-CCE112FF6522}"/>
              </a:ext>
            </a:extLst>
          </p:cNvPr>
          <p:cNvSpPr/>
          <p:nvPr/>
        </p:nvSpPr>
        <p:spPr>
          <a:xfrm>
            <a:off x="3136475" y="2131659"/>
            <a:ext cx="4331125" cy="41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182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 2013 - 2022">
  <a:themeElements>
    <a:clrScheme name="Tema do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2817</TotalTime>
  <Words>370</Words>
  <Application>Microsoft Office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Montserrat SemiBold</vt:lpstr>
      <vt:lpstr>Tahoma</vt:lpstr>
      <vt:lpstr>Wingdings</vt:lpstr>
      <vt:lpstr>Tema do Office 2013 - 2022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Wagner</dc:creator>
  <cp:lastModifiedBy>WAGNER CESAR VIEIRA</cp:lastModifiedBy>
  <cp:revision>396</cp:revision>
  <dcterms:created xsi:type="dcterms:W3CDTF">2018-07-16T18:31:51Z</dcterms:created>
  <dcterms:modified xsi:type="dcterms:W3CDTF">2024-06-04T12:59:46Z</dcterms:modified>
</cp:coreProperties>
</file>